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27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100387"/>
            <a:ext cx="74009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775"/>
            <a:ext cx="11144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47887"/>
            <a:ext cx="10382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37623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052736"/>
            <a:ext cx="5654820" cy="55446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75" y="941623"/>
            <a:ext cx="6076037" cy="576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9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23975"/>
            <a:ext cx="11134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36" y="2996952"/>
            <a:ext cx="11134725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729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6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797152"/>
            <a:ext cx="90392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484784"/>
            <a:ext cx="44100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5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107718"/>
            <a:ext cx="2952328" cy="27056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161240" cy="282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356992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9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3050"/>
            <a:ext cx="117062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28825"/>
            <a:ext cx="111156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07707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3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4012"/>
            <a:ext cx="116014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6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8300"/>
            <a:ext cx="116967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74676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90757"/>
            <a:ext cx="10377611" cy="59453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5384"/>
            <a:ext cx="4320480" cy="1869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64586"/>
            <a:ext cx="7200800" cy="1271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9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47862"/>
            <a:ext cx="117729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8775"/>
            <a:ext cx="112109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584351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026" y="1659828"/>
            <a:ext cx="51625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441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9414" y="1556792"/>
            <a:ext cx="63932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161" y="2772134"/>
            <a:ext cx="66729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161" y="3732833"/>
            <a:ext cx="34326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7692" y="3732833"/>
            <a:ext cx="34326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196" y="4762980"/>
            <a:ext cx="7229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196" y="5619507"/>
            <a:ext cx="72291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391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556792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9405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11468"/>
            <a:ext cx="9405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1128"/>
            <a:ext cx="9405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71762"/>
            <a:ext cx="94052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8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71913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640" y="3717032"/>
            <a:ext cx="8633696" cy="649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639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251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204864"/>
            <a:ext cx="35814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204864"/>
            <a:ext cx="3365376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474" y="2204864"/>
            <a:ext cx="4480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2204864"/>
            <a:ext cx="34788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68" y="3107690"/>
            <a:ext cx="56315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68" y="4149411"/>
            <a:ext cx="56315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869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276872"/>
            <a:ext cx="30384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9642" y="2251385"/>
            <a:ext cx="3114790" cy="3959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97685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12085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59" y="4126485"/>
            <a:ext cx="5760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59" y="5040885"/>
            <a:ext cx="5760641" cy="784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7337"/>
            <a:ext cx="11639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2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19312"/>
            <a:ext cx="108585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7337"/>
            <a:ext cx="112204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1" y="4014893"/>
            <a:ext cx="2880320" cy="272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5076" y="4365104"/>
            <a:ext cx="2270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442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717032"/>
            <a:ext cx="34385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28498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58112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1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77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1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196752"/>
            <a:ext cx="533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2025-12-17T10:52:21Z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